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3" r:id="rId4"/>
    <p:sldId id="427" r:id="rId5"/>
    <p:sldId id="474" r:id="rId6"/>
    <p:sldId id="429" r:id="rId7"/>
    <p:sldId id="470" r:id="rId8"/>
    <p:sldId id="471" r:id="rId9"/>
    <p:sldId id="475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0100" y="1876961"/>
            <a:ext cx="75438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tell time to the nearest five minutes?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tell time to the nearest 5 minutes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both an analog clock and a digital clock.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33501"/>
            <a:ext cx="8458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tell time to the nearest 5 minutes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both an analog clock and a digital clock.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0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the hands move clockwise around the clock as time passes.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272631" y="2544762"/>
            <a:ext cx="2598738" cy="2598738"/>
            <a:chOff x="3272631" y="2687637"/>
            <a:chExt cx="2598738" cy="2598738"/>
          </a:xfrm>
        </p:grpSpPr>
        <p:pic>
          <p:nvPicPr>
            <p:cNvPr id="5" name="Picture 4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687637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>
            <a:xfrm flipH="1" flipV="1">
              <a:off x="4000500" y="3822303"/>
              <a:ext cx="571500" cy="164703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flipV="1">
              <a:off x="4572000" y="3200400"/>
              <a:ext cx="457200" cy="786606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ircular Arrow 7"/>
          <p:cNvSpPr/>
          <p:nvPr/>
        </p:nvSpPr>
        <p:spPr>
          <a:xfrm>
            <a:off x="3028950" y="1914525"/>
            <a:ext cx="3086100" cy="24003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07104"/>
              <a:gd name="adj5" fmla="val 12500"/>
            </a:avLst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857500" y="3286125"/>
            <a:ext cx="914400" cy="685800"/>
          </a:xfrm>
          <a:prstGeom prst="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10800000">
            <a:off x="5071269" y="3286124"/>
            <a:ext cx="1215231" cy="685800"/>
          </a:xfrm>
          <a:prstGeom prst="right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30047" y="3393678"/>
            <a:ext cx="2476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Hour hand moves slowly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871369" y="3400425"/>
            <a:ext cx="31583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Minute hand moves faster than the hour hand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115050" y="2386744"/>
            <a:ext cx="207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clockwise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33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20015" y="1039356"/>
            <a:ext cx="890397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We also know that it takes 1 hour for the hour hand to move from one number to the next and 1 hour for the minute hand to move from the 12 all the way around the clock back to the 12 again.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44231" y="2773362"/>
            <a:ext cx="2099469" cy="2255838"/>
            <a:chOff x="3272631" y="2687637"/>
            <a:chExt cx="2598738" cy="2598738"/>
          </a:xfrm>
        </p:grpSpPr>
        <p:pic>
          <p:nvPicPr>
            <p:cNvPr id="7" name="Picture 6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687637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Straight Arrow Connector 7"/>
            <p:cNvCxnSpPr/>
            <p:nvPr/>
          </p:nvCxnSpPr>
          <p:spPr>
            <a:xfrm flipH="1" flipV="1">
              <a:off x="4000500" y="3822303"/>
              <a:ext cx="571500" cy="164703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V="1">
              <a:off x="4572000" y="3200400"/>
              <a:ext cx="457200" cy="786606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loud Callout 9"/>
          <p:cNvSpPr/>
          <p:nvPr/>
        </p:nvSpPr>
        <p:spPr>
          <a:xfrm>
            <a:off x="6858000" y="2628900"/>
            <a:ext cx="2142304" cy="1289837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94369" y="2971801"/>
            <a:ext cx="1754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little past 9 o’clock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198211" y="2773362"/>
            <a:ext cx="2259489" cy="2255838"/>
            <a:chOff x="3272631" y="2544762"/>
            <a:chExt cx="2598738" cy="2598738"/>
          </a:xfrm>
        </p:grpSpPr>
        <p:pic>
          <p:nvPicPr>
            <p:cNvPr id="13" name="Picture 12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544762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Arrow Connector 13"/>
            <p:cNvCxnSpPr/>
            <p:nvPr/>
          </p:nvCxnSpPr>
          <p:spPr>
            <a:xfrm>
              <a:off x="4572000" y="3844132"/>
              <a:ext cx="457200" cy="499268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 flipV="1">
              <a:off x="4000500" y="3200400"/>
              <a:ext cx="571500" cy="643732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Cloud Callout 15"/>
          <p:cNvSpPr/>
          <p:nvPr/>
        </p:nvSpPr>
        <p:spPr>
          <a:xfrm>
            <a:off x="70827" y="2794799"/>
            <a:ext cx="2047204" cy="1091401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6"/>
          </a:solidFill>
          <a:ln w="381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127" y="3014470"/>
            <a:ext cx="17391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Almost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o’clock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there are two sets of numbers on a digital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7" r="52025" b="58033"/>
          <a:stretch/>
        </p:blipFill>
        <p:spPr>
          <a:xfrm>
            <a:off x="3044141" y="2628900"/>
            <a:ext cx="3055717" cy="231844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0441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6443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228600" y="26035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765" y="3007836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first set is the hour. 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6286500" y="26289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5100" y="3086100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second set is the minutes.</a:t>
            </a:r>
          </a:p>
        </p:txBody>
      </p:sp>
    </p:spTree>
    <p:extLst>
      <p:ext uri="{BB962C8B-B14F-4D97-AF65-F5344CB8AC3E}">
        <p14:creationId xmlns:p14="http://schemas.microsoft.com/office/powerpoint/2010/main" val="65357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 animBg="1"/>
      <p:bldP spid="6" grpId="0" animBg="1"/>
      <p:bldP spid="7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8135" y="914400"/>
            <a:ext cx="8229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are telling time on an analog clock, we have to think of the numbers around the clock differently.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571690"/>
            <a:ext cx="2531179" cy="2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4580289" y="3837279"/>
            <a:ext cx="906111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505054" y="3837279"/>
            <a:ext cx="75236" cy="6368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57675" y="2212243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3500" y="24167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5000" y="28739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674059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00700" y="44004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43500" y="498856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57675" y="5159959"/>
            <a:ext cx="628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14700" y="50292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7500" y="44004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28900" y="36576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57500" y="293116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14700" y="24167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:55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94547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look at the time on an analog clock and a digital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71690"/>
            <a:ext cx="2531179" cy="2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1257300" y="3837279"/>
            <a:ext cx="922689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179990" y="3837279"/>
            <a:ext cx="677510" cy="23689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7375" y="2212243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0" y="24167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14700" y="28739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3300" y="3674059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44004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3200" y="498856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57375" y="5159959"/>
            <a:ext cx="628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50292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44004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36576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293116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241675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2" t="27189" r="21139" b="26501"/>
          <a:stretch/>
        </p:blipFill>
        <p:spPr>
          <a:xfrm>
            <a:off x="4570553" y="3172914"/>
            <a:ext cx="4010628" cy="1965610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228600" y="3543300"/>
            <a:ext cx="685800" cy="53086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6575867" y="3274069"/>
            <a:ext cx="1653733" cy="152653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Callout 25"/>
          <p:cNvSpPr/>
          <p:nvPr/>
        </p:nvSpPr>
        <p:spPr>
          <a:xfrm>
            <a:off x="6227472" y="1555744"/>
            <a:ext cx="2353709" cy="1425744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41769" y="1825066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Both clocks show 3:45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25" grpId="0" animBg="1"/>
      <p:bldP spid="26" grpId="0" animBg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894547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time is it?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10" y="2249165"/>
            <a:ext cx="2531179" cy="2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4563709" y="3514754"/>
            <a:ext cx="8291" cy="82864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572000" y="3335075"/>
            <a:ext cx="677510" cy="179679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49385" y="1889718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35210" y="20942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06710" y="25514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35310" y="3351534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92410" y="407796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35210" y="466604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9385" y="4837434"/>
            <a:ext cx="628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06410" y="470667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49210" y="407796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20610" y="333507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9210" y="260864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06410" y="20942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:55</a:t>
            </a:r>
          </a:p>
        </p:txBody>
      </p:sp>
      <p:sp>
        <p:nvSpPr>
          <p:cNvPr id="21" name="Cloud Callout 20"/>
          <p:cNvSpPr/>
          <p:nvPr/>
        </p:nvSpPr>
        <p:spPr>
          <a:xfrm>
            <a:off x="6149341" y="13716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57948" y="1791386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time is 2:30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457200" y="894547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time is it?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10" y="2249165"/>
            <a:ext cx="2531179" cy="25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4114800" y="2751489"/>
            <a:ext cx="457201" cy="76326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4572000" y="3514755"/>
            <a:ext cx="338755" cy="41432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49385" y="1889718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5210" y="20942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:05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06710" y="25514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35310" y="3351534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:15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2410" y="407796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35210" y="466604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49385" y="4837434"/>
            <a:ext cx="628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06410" y="470667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:35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49210" y="407796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20610" y="333507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:45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49210" y="260864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06410" y="209423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:55</a:t>
            </a:r>
          </a:p>
        </p:txBody>
      </p:sp>
      <p:sp>
        <p:nvSpPr>
          <p:cNvPr id="20" name="Cloud Callout 19"/>
          <p:cNvSpPr/>
          <p:nvPr/>
        </p:nvSpPr>
        <p:spPr>
          <a:xfrm>
            <a:off x="228600" y="13716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1591270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4:55.</a:t>
            </a:r>
          </a:p>
        </p:txBody>
      </p:sp>
    </p:spTree>
    <p:extLst>
      <p:ext uri="{BB962C8B-B14F-4D97-AF65-F5344CB8AC3E}">
        <p14:creationId xmlns:p14="http://schemas.microsoft.com/office/powerpoint/2010/main" val="429397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6032</TotalTime>
  <Words>331</Words>
  <Application>Microsoft Office PowerPoint</Application>
  <PresentationFormat>On-screen Show (16:10)</PresentationFormat>
  <Paragraphs>77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279</cp:revision>
  <dcterms:created xsi:type="dcterms:W3CDTF">2011-06-12T17:04:43Z</dcterms:created>
  <dcterms:modified xsi:type="dcterms:W3CDTF">2015-06-07T15:18:23Z</dcterms:modified>
</cp:coreProperties>
</file>